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0" r:id="rId5"/>
    <p:sldId id="262" r:id="rId6"/>
    <p:sldId id="261" r:id="rId7"/>
    <p:sldId id="257" r:id="rId8"/>
    <p:sldId id="267" r:id="rId9"/>
    <p:sldId id="274" r:id="rId10"/>
    <p:sldId id="265" r:id="rId11"/>
    <p:sldId id="266" r:id="rId12"/>
    <p:sldId id="269" r:id="rId13"/>
    <p:sldId id="273" r:id="rId14"/>
    <p:sldId id="271" r:id="rId15"/>
    <p:sldId id="27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>
        <p:scale>
          <a:sx n="75" d="100"/>
          <a:sy n="75" d="100"/>
        </p:scale>
        <p:origin x="9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669A-4CF0-C8CA-22C6-07AA9D306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D0730-A160-1743-9E23-4CD9505D2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79FE-3FFA-96C3-740D-7095D029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9667-4442-C59E-71FA-5A7A50CD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0FE5-20BB-57A4-3C58-DA1262F7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E95E-F354-94F6-66AB-B6B3AD76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D980D-782A-4AB8-7663-7F1094FCB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73E83-07CE-0FAE-0C57-7805F40E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7A556-5381-9730-2D6E-52438F40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832FD-47AB-AA47-06C3-62A87314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2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EFC1C-32DD-3766-58A4-4BEFB9F43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9AEA5-7529-9ABF-DCA4-F9A810DE1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8BC8-91EE-E1C8-924B-067411B5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1B2B3-3B9B-AE09-5A57-4A56FFDB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BDE3A-5FF3-C275-9AAC-352ADADD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6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A5BB-E00F-1FA4-9D0F-150AD40F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C8B9-1881-3596-0546-366DD729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1D4E6-083B-1C29-DF86-88D8F868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205A4-DAF5-AD50-B23A-8ACEDAB2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5052-DDD6-2A8B-7355-59FA6816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0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1218-0D64-1C3E-881E-3B5C17A9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E7BB5-6706-A1FB-BA38-65A54531D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A46E-02AF-6769-22AF-E01A6D38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FB095-12D9-2E3F-0823-B225D094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631BD-A779-E5FB-B0A1-FEAFE41D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F7FB-5F68-991A-7F34-21375AF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BC16-E1C6-22D2-7E65-BA7549F14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2BB7F-C47C-D3A8-D04E-EA80637F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7ECB5-B9F3-AFB3-5050-3B643BAD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A69B-598F-1943-9CED-650D5A74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7C3B8-1425-5672-6038-072EB32E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C7E5-F74D-328B-16CF-386EFB8A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DC4AA-9290-D061-9E9C-87A56C86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53847-FF7D-9DA1-09E0-64F2881D7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ECBB5-C1A3-C3FD-6A11-34AB2D719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87A49-D760-7AC5-5480-0483AF956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3893C-344A-747E-5063-4AB51287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1C212-3D00-F6D7-8AD8-25C2C4D0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C49C-81B2-E6BA-F387-349AD1F6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1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FF41-0303-772A-D72F-19BB9957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55A03-6BB1-54B6-AA1A-DCD973C5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B9E9-16F8-CFBB-4AA7-C8FF881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7F25B-7614-22E8-1BB4-71DE9BDD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7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0BDD2-947B-129E-2A1A-7A2BFCA8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AD910-C947-F30F-6748-1175EE6D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BA4D1-3963-BC82-F63A-85E38AE1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F8B0-A510-5A69-FB07-064A2683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577E-4666-8E0A-F800-E2B3BFA8E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18640-CD24-7F57-43CF-083BE6F50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7A800-A3DF-0433-EB85-6ED67760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1B316-1697-D65A-0CE4-3F189F0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55B76-1BB7-35BB-AE28-201B928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D1F8-C48E-7B72-ED2D-42554B12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BFF5C-A86C-219B-FA81-4536A3E1C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265E6-7CF1-34ED-7FB0-47B8FA6F7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AA84D-D602-D73B-B017-8CAC4E33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E15B0-AF1B-07D4-12F9-35A0A9B6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E9FE2-EBE1-6D54-1624-32078071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34FFD-9057-540D-2555-D98C87A3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1CFA-A882-56A6-8E64-50856354F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8CDB-ADDC-4149-EDA6-F4A16392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7F5260-1EFF-4262-8FBE-B9043E19100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BB403-16FC-ED2F-65D2-6873FC991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89AC4-DC2A-4ADC-AECC-71426D34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B0B8B-D344-43C9-8E36-1DBACC758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8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 noProof="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CF897F-1914-43D4-8849-AB5304C0C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nl-NL" sz="7200" noProof="0" dirty="0">
                <a:solidFill>
                  <a:schemeClr val="bg1"/>
                </a:solidFill>
              </a:rPr>
              <a:t>HS 6.2: </a:t>
            </a:r>
            <a:br>
              <a:rPr lang="nl-NL" sz="7200" noProof="0" dirty="0">
                <a:solidFill>
                  <a:schemeClr val="bg1"/>
                </a:solidFill>
              </a:rPr>
            </a:br>
            <a:r>
              <a:rPr lang="nl-NL" sz="7200" noProof="0" dirty="0">
                <a:solidFill>
                  <a:schemeClr val="bg1"/>
                </a:solidFill>
              </a:rPr>
              <a:t>Breuken herleiden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A4CAF-9785-F5DE-9A03-FCB9AB59753D}"/>
                  </a:ext>
                </a:extLst>
              </p:cNvPr>
              <p:cNvSpPr txBox="1"/>
              <p:nvPr/>
            </p:nvSpPr>
            <p:spPr>
              <a:xfrm rot="18775601">
                <a:off x="8161074" y="3288832"/>
                <a:ext cx="2542812" cy="114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nl-NL" sz="36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nl-NL" sz="36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nl-NL" sz="3600" noProof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A4CAF-9785-F5DE-9A03-FCB9AB597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75601">
                <a:off x="8161074" y="3288832"/>
                <a:ext cx="2542812" cy="114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4918A-1160-40B6-5E22-0644F9C734E2}"/>
                  </a:ext>
                </a:extLst>
              </p:cNvPr>
              <p:cNvSpPr txBox="1"/>
              <p:nvPr/>
            </p:nvSpPr>
            <p:spPr>
              <a:xfrm rot="20734931">
                <a:off x="7654511" y="537336"/>
                <a:ext cx="2542812" cy="114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36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36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36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nl-NL" sz="3600" noProof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4918A-1160-40B6-5E22-0644F9C7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34931">
                <a:off x="7654511" y="537336"/>
                <a:ext cx="2542812" cy="1144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78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97A3-FA18-0F74-38D6-52AEAD3FB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E4D3-8F35-77DC-291C-D32A1458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DCB7D-7AFC-CCA1-283D-08758245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</a:t>
            </a:r>
            <a:r>
              <a:rPr lang="nl-NL" noProof="0" dirty="0">
                <a:highlight>
                  <a:srgbClr val="FFFF00"/>
                </a:highlight>
              </a:rPr>
              <a:t>: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E11AE-9685-C80E-0A2A-E903DEC9A8B9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42CD7-48A8-DE22-2A2C-511DEC78D89C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A7839E-0A15-3920-52BD-928FD28FFE4D}"/>
              </a:ext>
            </a:extLst>
          </p:cNvPr>
          <p:cNvCxnSpPr>
            <a:cxnSpLocks/>
          </p:cNvCxnSpPr>
          <p:nvPr/>
        </p:nvCxnSpPr>
        <p:spPr>
          <a:xfrm flipV="1">
            <a:off x="288588" y="2665550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1B7C33-EB40-5179-EE53-18142D4F6AEC}"/>
              </a:ext>
            </a:extLst>
          </p:cNvPr>
          <p:cNvCxnSpPr>
            <a:cxnSpLocks/>
          </p:cNvCxnSpPr>
          <p:nvPr/>
        </p:nvCxnSpPr>
        <p:spPr>
          <a:xfrm flipV="1">
            <a:off x="297996" y="1599951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612E-A59F-D90C-6737-A0152576EA64}"/>
              </a:ext>
            </a:extLst>
          </p:cNvPr>
          <p:cNvCxnSpPr>
            <a:cxnSpLocks/>
          </p:cNvCxnSpPr>
          <p:nvPr/>
        </p:nvCxnSpPr>
        <p:spPr>
          <a:xfrm flipV="1">
            <a:off x="255963" y="3837262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5F2D13-3355-B5DA-201B-A71CC4F812F7}"/>
              </a:ext>
            </a:extLst>
          </p:cNvPr>
          <p:cNvCxnSpPr>
            <a:cxnSpLocks/>
          </p:cNvCxnSpPr>
          <p:nvPr/>
        </p:nvCxnSpPr>
        <p:spPr>
          <a:xfrm>
            <a:off x="9808877" y="1618730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EB7DA0-BF8B-F7AC-CB3B-83D51B7AEDC1}"/>
              </a:ext>
            </a:extLst>
          </p:cNvPr>
          <p:cNvSpPr txBox="1"/>
          <p:nvPr/>
        </p:nvSpPr>
        <p:spPr>
          <a:xfrm>
            <a:off x="9973101" y="1965677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70DB3-F181-95CC-B8EC-DBA61545BDA7}"/>
              </a:ext>
            </a:extLst>
          </p:cNvPr>
          <p:cNvSpPr txBox="1"/>
          <p:nvPr/>
        </p:nvSpPr>
        <p:spPr>
          <a:xfrm>
            <a:off x="10520774" y="2959473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09F91-A458-9E50-65DE-D9CCB8C34763}"/>
              </a:ext>
            </a:extLst>
          </p:cNvPr>
          <p:cNvSpPr txBox="1"/>
          <p:nvPr/>
        </p:nvSpPr>
        <p:spPr>
          <a:xfrm>
            <a:off x="10562307" y="4208034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21BEB-4BBF-C7CE-5D16-AEAE992FCA59}"/>
              </a:ext>
            </a:extLst>
          </p:cNvPr>
          <p:cNvCxnSpPr>
            <a:cxnSpLocks/>
          </p:cNvCxnSpPr>
          <p:nvPr/>
        </p:nvCxnSpPr>
        <p:spPr>
          <a:xfrm flipV="1">
            <a:off x="255963" y="5118096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1A769-846C-3FDB-65F3-89EA3BECBF07}"/>
                  </a:ext>
                </a:extLst>
              </p:cNvPr>
              <p:cNvSpPr txBox="1"/>
              <p:nvPr/>
            </p:nvSpPr>
            <p:spPr>
              <a:xfrm>
                <a:off x="1611351" y="2787058"/>
                <a:ext cx="1867434" cy="956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−16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1A769-846C-3FDB-65F3-89EA3BECB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51" y="2787058"/>
                <a:ext cx="1867434" cy="956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E49900-46DD-A914-7872-DF9397C7495E}"/>
                  </a:ext>
                </a:extLst>
              </p:cNvPr>
              <p:cNvSpPr txBox="1"/>
              <p:nvPr/>
            </p:nvSpPr>
            <p:spPr>
              <a:xfrm>
                <a:off x="1798677" y="4013317"/>
                <a:ext cx="1492781" cy="94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E49900-46DD-A914-7872-DF9397C7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77" y="4013317"/>
                <a:ext cx="1492781" cy="94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B2478F-D9F5-9632-EDA4-93B183E5490B}"/>
                  </a:ext>
                </a:extLst>
              </p:cNvPr>
              <p:cNvSpPr txBox="1"/>
              <p:nvPr/>
            </p:nvSpPr>
            <p:spPr>
              <a:xfrm>
                <a:off x="1497119" y="5397007"/>
                <a:ext cx="2095895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B2478F-D9F5-9632-EDA4-93B183E5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19" y="5397007"/>
                <a:ext cx="2095895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3217AB4-A188-E54D-59F3-E6DF5B8DD850}"/>
              </a:ext>
            </a:extLst>
          </p:cNvPr>
          <p:cNvSpPr txBox="1"/>
          <p:nvPr/>
        </p:nvSpPr>
        <p:spPr>
          <a:xfrm>
            <a:off x="10588286" y="5474806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604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86B7C-228A-8D01-BED2-11688A6A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593-6738-1426-5A39-71B5A450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FFF1-1331-EEB7-D618-ABA9485F7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</a:t>
            </a:r>
            <a:r>
              <a:rPr lang="nl-NL" noProof="0" dirty="0">
                <a:highlight>
                  <a:srgbClr val="FFFF00"/>
                </a:highlight>
              </a:rPr>
              <a:t>:</a:t>
            </a:r>
            <a:r>
              <a:rPr lang="nl-NL" noProof="0" dirty="0"/>
              <a:t>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B7E3D-4C64-EDE3-9209-5188B7497A52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1AE28F-2604-DD02-E136-CFFE68E27A45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0EA3DA-C1CA-7851-F1D0-C78D67E2EB54}"/>
              </a:ext>
            </a:extLst>
          </p:cNvPr>
          <p:cNvCxnSpPr>
            <a:cxnSpLocks/>
          </p:cNvCxnSpPr>
          <p:nvPr/>
        </p:nvCxnSpPr>
        <p:spPr>
          <a:xfrm flipV="1">
            <a:off x="288588" y="2665550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4C664A-1CB8-D409-F3C1-61877DE6EBDA}"/>
              </a:ext>
            </a:extLst>
          </p:cNvPr>
          <p:cNvCxnSpPr>
            <a:cxnSpLocks/>
          </p:cNvCxnSpPr>
          <p:nvPr/>
        </p:nvCxnSpPr>
        <p:spPr>
          <a:xfrm flipV="1">
            <a:off x="297996" y="1599951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0E2FED-CCD8-772B-F064-D88234F2C61C}"/>
              </a:ext>
            </a:extLst>
          </p:cNvPr>
          <p:cNvCxnSpPr>
            <a:cxnSpLocks/>
          </p:cNvCxnSpPr>
          <p:nvPr/>
        </p:nvCxnSpPr>
        <p:spPr>
          <a:xfrm flipV="1">
            <a:off x="255963" y="3837262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11BF25-84CF-D125-C647-08CFD5AD04FC}"/>
              </a:ext>
            </a:extLst>
          </p:cNvPr>
          <p:cNvCxnSpPr>
            <a:cxnSpLocks/>
          </p:cNvCxnSpPr>
          <p:nvPr/>
        </p:nvCxnSpPr>
        <p:spPr>
          <a:xfrm>
            <a:off x="9808877" y="1618730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05B35A-96B7-E415-FB13-1784E0678E19}"/>
              </a:ext>
            </a:extLst>
          </p:cNvPr>
          <p:cNvSpPr txBox="1"/>
          <p:nvPr/>
        </p:nvSpPr>
        <p:spPr>
          <a:xfrm>
            <a:off x="9973101" y="1965677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AC0E1-22E7-930B-0A35-335FCD4AB4D1}"/>
              </a:ext>
            </a:extLst>
          </p:cNvPr>
          <p:cNvSpPr txBox="1"/>
          <p:nvPr/>
        </p:nvSpPr>
        <p:spPr>
          <a:xfrm>
            <a:off x="10520774" y="2959473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492E4-8A42-8D45-6B95-6E6284B7C921}"/>
              </a:ext>
            </a:extLst>
          </p:cNvPr>
          <p:cNvSpPr txBox="1"/>
          <p:nvPr/>
        </p:nvSpPr>
        <p:spPr>
          <a:xfrm>
            <a:off x="10562307" y="4208034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4780CC-252E-B9E0-D0D9-C90C741C9F17}"/>
              </a:ext>
            </a:extLst>
          </p:cNvPr>
          <p:cNvCxnSpPr>
            <a:cxnSpLocks/>
          </p:cNvCxnSpPr>
          <p:nvPr/>
        </p:nvCxnSpPr>
        <p:spPr>
          <a:xfrm flipV="1">
            <a:off x="255963" y="5118096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67866-87C9-0C76-CCFB-D9A0DF274A4E}"/>
                  </a:ext>
                </a:extLst>
              </p:cNvPr>
              <p:cNvSpPr txBox="1"/>
              <p:nvPr/>
            </p:nvSpPr>
            <p:spPr>
              <a:xfrm>
                <a:off x="1611351" y="2787058"/>
                <a:ext cx="1867434" cy="956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−16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67866-87C9-0C76-CCFB-D9A0DF27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51" y="2787058"/>
                <a:ext cx="1867434" cy="956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042E4-3479-2439-33E9-007C97E949D3}"/>
                  </a:ext>
                </a:extLst>
              </p:cNvPr>
              <p:cNvSpPr txBox="1"/>
              <p:nvPr/>
            </p:nvSpPr>
            <p:spPr>
              <a:xfrm>
                <a:off x="1798677" y="4013317"/>
                <a:ext cx="1492781" cy="94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042E4-3479-2439-33E9-007C97E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77" y="4013317"/>
                <a:ext cx="1492781" cy="94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4AD4D-4B43-98EF-116E-874529E1A3D0}"/>
                  </a:ext>
                </a:extLst>
              </p:cNvPr>
              <p:cNvSpPr txBox="1"/>
              <p:nvPr/>
            </p:nvSpPr>
            <p:spPr>
              <a:xfrm>
                <a:off x="1497119" y="5397007"/>
                <a:ext cx="2095895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4AD4D-4B43-98EF-116E-874529E1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19" y="5397007"/>
                <a:ext cx="2095895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7F562E-EDA2-6CE3-4588-55E5634B9578}"/>
              </a:ext>
            </a:extLst>
          </p:cNvPr>
          <p:cNvSpPr txBox="1"/>
          <p:nvPr/>
        </p:nvSpPr>
        <p:spPr>
          <a:xfrm>
            <a:off x="10588286" y="5474806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4BBC8-3054-ADFA-7B5B-7E2D266D0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61" y="2789097"/>
            <a:ext cx="4609842" cy="779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BF61F5-9FDB-2EC2-F0AA-4819E97D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543" y="4013317"/>
            <a:ext cx="2136780" cy="8029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7D14CD-3350-E5A9-F8DF-06C070906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639" y="5438743"/>
            <a:ext cx="5261921" cy="6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DF0E-3BA1-8AF0-5A76-E5368876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62DC-41EC-26C8-6EEE-97C3DF3F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7007-FC29-393B-8333-40B783AA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 de volgende formules</a:t>
            </a:r>
            <a:r>
              <a:rPr lang="nl-NL" noProof="0" dirty="0">
                <a:highlight>
                  <a:srgbClr val="FFFF00"/>
                </a:highlight>
              </a:rPr>
              <a:t>:</a:t>
            </a:r>
            <a:r>
              <a:rPr lang="nl-NL" noProof="0" dirty="0"/>
              <a:t>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679A8-7BF8-76CD-25F2-8C6CADA3E238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B22E5B-4BD1-8E18-11B8-CDA40D90AB36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F83DB4-CD4C-D93E-0177-749DC17118F1}"/>
              </a:ext>
            </a:extLst>
          </p:cNvPr>
          <p:cNvCxnSpPr>
            <a:cxnSpLocks/>
          </p:cNvCxnSpPr>
          <p:nvPr/>
        </p:nvCxnSpPr>
        <p:spPr>
          <a:xfrm flipV="1">
            <a:off x="288588" y="2665550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4D7ACA-2A23-88F7-75D2-FA456CF4B4C9}"/>
              </a:ext>
            </a:extLst>
          </p:cNvPr>
          <p:cNvCxnSpPr>
            <a:cxnSpLocks/>
          </p:cNvCxnSpPr>
          <p:nvPr/>
        </p:nvCxnSpPr>
        <p:spPr>
          <a:xfrm flipV="1">
            <a:off x="297996" y="1599951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C878E1-5C49-A576-5E19-02782B1B9ECE}"/>
              </a:ext>
            </a:extLst>
          </p:cNvPr>
          <p:cNvCxnSpPr>
            <a:cxnSpLocks/>
          </p:cNvCxnSpPr>
          <p:nvPr/>
        </p:nvCxnSpPr>
        <p:spPr>
          <a:xfrm flipV="1">
            <a:off x="255963" y="3837262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318CD4-D20D-CB50-720F-2732349EE75A}"/>
              </a:ext>
            </a:extLst>
          </p:cNvPr>
          <p:cNvCxnSpPr>
            <a:cxnSpLocks/>
          </p:cNvCxnSpPr>
          <p:nvPr/>
        </p:nvCxnSpPr>
        <p:spPr>
          <a:xfrm>
            <a:off x="9808877" y="1618730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36F858-C4AF-D164-E847-98727B44F366}"/>
              </a:ext>
            </a:extLst>
          </p:cNvPr>
          <p:cNvSpPr txBox="1"/>
          <p:nvPr/>
        </p:nvSpPr>
        <p:spPr>
          <a:xfrm>
            <a:off x="9973101" y="1965677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96256-3F92-681C-D4BC-0A5361B28DCC}"/>
              </a:ext>
            </a:extLst>
          </p:cNvPr>
          <p:cNvSpPr txBox="1"/>
          <p:nvPr/>
        </p:nvSpPr>
        <p:spPr>
          <a:xfrm>
            <a:off x="10520774" y="2959473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C2C83-2140-227D-4738-9BE29DD1501D}"/>
              </a:ext>
            </a:extLst>
          </p:cNvPr>
          <p:cNvSpPr txBox="1"/>
          <p:nvPr/>
        </p:nvSpPr>
        <p:spPr>
          <a:xfrm>
            <a:off x="10562307" y="4208034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507497-0686-4DA8-C531-F208D67F398B}"/>
              </a:ext>
            </a:extLst>
          </p:cNvPr>
          <p:cNvCxnSpPr>
            <a:cxnSpLocks/>
          </p:cNvCxnSpPr>
          <p:nvPr/>
        </p:nvCxnSpPr>
        <p:spPr>
          <a:xfrm flipV="1">
            <a:off x="255963" y="5118096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070D91-525F-A985-FD53-A598F10276A0}"/>
                  </a:ext>
                </a:extLst>
              </p:cNvPr>
              <p:cNvSpPr txBox="1"/>
              <p:nvPr/>
            </p:nvSpPr>
            <p:spPr>
              <a:xfrm>
                <a:off x="837849" y="2787880"/>
                <a:ext cx="22723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800" b="0" i="0" noProof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070D91-525F-A985-FD53-A598F102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49" y="2787880"/>
                <a:ext cx="2272353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B5A84-A4C9-BD96-18E9-D70624EFA08E}"/>
                  </a:ext>
                </a:extLst>
              </p:cNvPr>
              <p:cNvSpPr txBox="1"/>
              <p:nvPr/>
            </p:nvSpPr>
            <p:spPr>
              <a:xfrm>
                <a:off x="592300" y="3950786"/>
                <a:ext cx="2763449" cy="981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B5A84-A4C9-BD96-18E9-D70624EFA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0" y="3950786"/>
                <a:ext cx="2763449" cy="981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7BAFBC-4F10-9F03-5A41-E793B8F7C3E9}"/>
                  </a:ext>
                </a:extLst>
              </p:cNvPr>
              <p:cNvSpPr txBox="1"/>
              <p:nvPr/>
            </p:nvSpPr>
            <p:spPr>
              <a:xfrm>
                <a:off x="592300" y="5369481"/>
                <a:ext cx="2759282" cy="1029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7BAFBC-4F10-9F03-5A41-E793B8F7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0" y="5369481"/>
                <a:ext cx="2759282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C2CDBC-EBE0-5574-9572-5D6FAD33902B}"/>
              </a:ext>
            </a:extLst>
          </p:cNvPr>
          <p:cNvSpPr txBox="1"/>
          <p:nvPr/>
        </p:nvSpPr>
        <p:spPr>
          <a:xfrm>
            <a:off x="10596530" y="5569551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9059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3A079-DE3B-F8B5-9706-501C6B12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55BB-8DE0-D1C2-B95F-45497AD7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1CBE-83FD-8F5B-8D7E-AAC2A9DF7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 de volgende formules</a:t>
            </a:r>
            <a:r>
              <a:rPr lang="nl-NL" noProof="0" dirty="0">
                <a:highlight>
                  <a:srgbClr val="FFFF00"/>
                </a:highlight>
              </a:rPr>
              <a:t>:</a:t>
            </a:r>
            <a:r>
              <a:rPr lang="nl-NL" noProof="0" dirty="0"/>
              <a:t>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E1D2F-B6D9-6F5E-D465-66DDFB55D388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770801-648F-FC4C-13C6-8DCA02B81F11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985B9C-6EAF-6CE9-E851-C2BAE38E9132}"/>
              </a:ext>
            </a:extLst>
          </p:cNvPr>
          <p:cNvCxnSpPr>
            <a:cxnSpLocks/>
          </p:cNvCxnSpPr>
          <p:nvPr/>
        </p:nvCxnSpPr>
        <p:spPr>
          <a:xfrm flipV="1">
            <a:off x="288588" y="2665550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FFC932-95EE-969C-06FF-EE40568DDE4B}"/>
              </a:ext>
            </a:extLst>
          </p:cNvPr>
          <p:cNvCxnSpPr>
            <a:cxnSpLocks/>
          </p:cNvCxnSpPr>
          <p:nvPr/>
        </p:nvCxnSpPr>
        <p:spPr>
          <a:xfrm flipV="1">
            <a:off x="297996" y="1599951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7B86EA-FD79-D28C-29B3-C22C4C436509}"/>
              </a:ext>
            </a:extLst>
          </p:cNvPr>
          <p:cNvCxnSpPr>
            <a:cxnSpLocks/>
          </p:cNvCxnSpPr>
          <p:nvPr/>
        </p:nvCxnSpPr>
        <p:spPr>
          <a:xfrm flipV="1">
            <a:off x="255963" y="3837262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A56994-C3BC-88F2-C183-F66A1679B421}"/>
              </a:ext>
            </a:extLst>
          </p:cNvPr>
          <p:cNvCxnSpPr>
            <a:cxnSpLocks/>
          </p:cNvCxnSpPr>
          <p:nvPr/>
        </p:nvCxnSpPr>
        <p:spPr>
          <a:xfrm>
            <a:off x="9808877" y="1618730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1215F5-2AC0-8FE9-4127-2EA0CD8F92FE}"/>
              </a:ext>
            </a:extLst>
          </p:cNvPr>
          <p:cNvSpPr txBox="1"/>
          <p:nvPr/>
        </p:nvSpPr>
        <p:spPr>
          <a:xfrm>
            <a:off x="9973101" y="1965677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1C422-BB1A-7360-2FED-C5C402D1C0DB}"/>
              </a:ext>
            </a:extLst>
          </p:cNvPr>
          <p:cNvSpPr txBox="1"/>
          <p:nvPr/>
        </p:nvSpPr>
        <p:spPr>
          <a:xfrm>
            <a:off x="10520774" y="2959473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40F63-683F-BD8F-F31A-32535DC86CB8}"/>
              </a:ext>
            </a:extLst>
          </p:cNvPr>
          <p:cNvSpPr txBox="1"/>
          <p:nvPr/>
        </p:nvSpPr>
        <p:spPr>
          <a:xfrm>
            <a:off x="10562307" y="4208034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898F77-F4D4-8BED-424F-737A0856DE63}"/>
              </a:ext>
            </a:extLst>
          </p:cNvPr>
          <p:cNvCxnSpPr>
            <a:cxnSpLocks/>
          </p:cNvCxnSpPr>
          <p:nvPr/>
        </p:nvCxnSpPr>
        <p:spPr>
          <a:xfrm flipV="1">
            <a:off x="255963" y="5118096"/>
            <a:ext cx="11381361" cy="187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A46ED-0B26-655F-3B1F-A1BB54F5BB43}"/>
                  </a:ext>
                </a:extLst>
              </p:cNvPr>
              <p:cNvSpPr txBox="1"/>
              <p:nvPr/>
            </p:nvSpPr>
            <p:spPr>
              <a:xfrm>
                <a:off x="837849" y="2787880"/>
                <a:ext cx="22723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800" b="0" i="0" noProof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A46ED-0B26-655F-3B1F-A1BB54F5B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49" y="2787880"/>
                <a:ext cx="2272353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02BD-5217-E4CD-7BB3-64E2AD5BCFFB}"/>
                  </a:ext>
                </a:extLst>
              </p:cNvPr>
              <p:cNvSpPr txBox="1"/>
              <p:nvPr/>
            </p:nvSpPr>
            <p:spPr>
              <a:xfrm>
                <a:off x="592300" y="3950786"/>
                <a:ext cx="2763449" cy="981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02BD-5217-E4CD-7BB3-64E2AD5B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0" y="3950786"/>
                <a:ext cx="2763449" cy="981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9104C0-91CD-3D2F-B76E-0501E054DF45}"/>
                  </a:ext>
                </a:extLst>
              </p:cNvPr>
              <p:cNvSpPr txBox="1"/>
              <p:nvPr/>
            </p:nvSpPr>
            <p:spPr>
              <a:xfrm>
                <a:off x="592300" y="5369481"/>
                <a:ext cx="2759282" cy="1029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9104C0-91CD-3D2F-B76E-0501E054D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0" y="5369481"/>
                <a:ext cx="2759282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6E125F6-E1BA-386E-6CCF-FA29E0151F67}"/>
              </a:ext>
            </a:extLst>
          </p:cNvPr>
          <p:cNvSpPr txBox="1"/>
          <p:nvPr/>
        </p:nvSpPr>
        <p:spPr>
          <a:xfrm>
            <a:off x="10596530" y="5569551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A05ACF-080C-318E-F466-505A0B0C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422" y="2769674"/>
            <a:ext cx="4808729" cy="867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D384A4-EC6D-50DE-9005-26256C49D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240" y="3903413"/>
            <a:ext cx="4218138" cy="1076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DC43C1-4555-681E-8957-2A534BC9E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000" y="5339285"/>
            <a:ext cx="4542448" cy="13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5C2A7-235C-051F-AD03-42358C4C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814C-5DD4-7753-78A2-C59F743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6979-6B1B-2031-2EEF-CB90214B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</a:t>
            </a:r>
            <a:r>
              <a:rPr lang="nl-NL" noProof="0" dirty="0">
                <a:highlight>
                  <a:srgbClr val="FFFF00"/>
                </a:highlight>
              </a:rPr>
              <a:t>:</a:t>
            </a:r>
            <a:r>
              <a:rPr lang="nl-NL" noProof="0" dirty="0"/>
              <a:t>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1311E-6BA0-FEE6-4AE3-61D26F5AFF70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B891A4-2A0E-687E-3163-32C3D36417B6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F599E-5BC4-196F-CC7D-CDDE7371EF3C}"/>
              </a:ext>
            </a:extLst>
          </p:cNvPr>
          <p:cNvCxnSpPr>
            <a:cxnSpLocks/>
          </p:cNvCxnSpPr>
          <p:nvPr/>
        </p:nvCxnSpPr>
        <p:spPr>
          <a:xfrm>
            <a:off x="288588" y="2684329"/>
            <a:ext cx="11903412" cy="84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5FF958-F2BD-DF7E-EACA-F99F2C4848D7}"/>
              </a:ext>
            </a:extLst>
          </p:cNvPr>
          <p:cNvCxnSpPr>
            <a:cxnSpLocks/>
          </p:cNvCxnSpPr>
          <p:nvPr/>
        </p:nvCxnSpPr>
        <p:spPr>
          <a:xfrm>
            <a:off x="297996" y="1618730"/>
            <a:ext cx="11894004" cy="333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C2D49-6EFD-D871-E004-9D23EDF7F7BC}"/>
              </a:ext>
            </a:extLst>
          </p:cNvPr>
          <p:cNvCxnSpPr>
            <a:cxnSpLocks/>
          </p:cNvCxnSpPr>
          <p:nvPr/>
        </p:nvCxnSpPr>
        <p:spPr>
          <a:xfrm flipV="1">
            <a:off x="255963" y="3822030"/>
            <a:ext cx="11936037" cy="340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99505-332C-853F-87CA-123B1A66205D}"/>
              </a:ext>
            </a:extLst>
          </p:cNvPr>
          <p:cNvCxnSpPr>
            <a:cxnSpLocks/>
          </p:cNvCxnSpPr>
          <p:nvPr/>
        </p:nvCxnSpPr>
        <p:spPr>
          <a:xfrm>
            <a:off x="10628376" y="1660531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C917D-28C8-5E3C-8FDE-AD53CAF059F1}"/>
              </a:ext>
            </a:extLst>
          </p:cNvPr>
          <p:cNvSpPr txBox="1"/>
          <p:nvPr/>
        </p:nvSpPr>
        <p:spPr>
          <a:xfrm>
            <a:off x="10628376" y="2043805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FBFE4E-56DF-F25F-2430-67BD4158EEBA}"/>
              </a:ext>
            </a:extLst>
          </p:cNvPr>
          <p:cNvSpPr txBox="1"/>
          <p:nvPr/>
        </p:nvSpPr>
        <p:spPr>
          <a:xfrm>
            <a:off x="11176049" y="3037601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CF42BF-8D4B-7DA5-1D75-D65E7FD070DC}"/>
              </a:ext>
            </a:extLst>
          </p:cNvPr>
          <p:cNvSpPr txBox="1"/>
          <p:nvPr/>
        </p:nvSpPr>
        <p:spPr>
          <a:xfrm>
            <a:off x="11217582" y="4286162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5F5FC2-A7B1-2B3F-BCF0-0E4B799FF71B}"/>
              </a:ext>
            </a:extLst>
          </p:cNvPr>
          <p:cNvCxnSpPr>
            <a:cxnSpLocks/>
          </p:cNvCxnSpPr>
          <p:nvPr/>
        </p:nvCxnSpPr>
        <p:spPr>
          <a:xfrm>
            <a:off x="255963" y="5136875"/>
            <a:ext cx="119360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A468E-D469-AA6D-6679-D4B65D0BEB51}"/>
                  </a:ext>
                </a:extLst>
              </p:cNvPr>
              <p:cNvSpPr txBox="1"/>
              <p:nvPr/>
            </p:nvSpPr>
            <p:spPr>
              <a:xfrm>
                <a:off x="1063135" y="2767106"/>
                <a:ext cx="2288447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+16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A468E-D469-AA6D-6679-D4B65D0BE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35" y="2767106"/>
                <a:ext cx="2288447" cy="964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37862-AAF3-EF7F-70E1-09D29F4ED83A}"/>
                  </a:ext>
                </a:extLst>
              </p:cNvPr>
              <p:cNvSpPr txBox="1"/>
              <p:nvPr/>
            </p:nvSpPr>
            <p:spPr>
              <a:xfrm>
                <a:off x="970758" y="3946384"/>
                <a:ext cx="2484847" cy="1029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+12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−24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37862-AAF3-EF7F-70E1-09D29F4ED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8" y="3946384"/>
                <a:ext cx="2484847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7902-16EC-F1C5-FD77-4657E18A4E06}"/>
                  </a:ext>
                </a:extLst>
              </p:cNvPr>
              <p:cNvSpPr txBox="1"/>
              <p:nvPr/>
            </p:nvSpPr>
            <p:spPr>
              <a:xfrm>
                <a:off x="830034" y="5360336"/>
                <a:ext cx="2685992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+18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7902-16EC-F1C5-FD77-4657E18A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34" y="5360336"/>
                <a:ext cx="2685992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2D6D3D-4D5E-F97F-E0E1-925EF670729D}"/>
              </a:ext>
            </a:extLst>
          </p:cNvPr>
          <p:cNvSpPr txBox="1"/>
          <p:nvPr/>
        </p:nvSpPr>
        <p:spPr>
          <a:xfrm>
            <a:off x="11251805" y="5647679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947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D42E-931C-AFD7-CBE2-E7A8840B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6F5B-4C6A-0E4B-D4A5-62E3BF19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Theorie A: Breuken vereenvoudigen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B1A-15D3-140A-AF47-7887AF15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35" y="1129718"/>
            <a:ext cx="3500120" cy="14322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noProof="0" dirty="0"/>
          </a:p>
          <a:p>
            <a:pPr marL="0" indent="0">
              <a:buNone/>
            </a:pPr>
            <a:endParaRPr lang="nl-NL" noProof="0" dirty="0"/>
          </a:p>
          <a:p>
            <a:r>
              <a:rPr lang="nl-NL" noProof="0" dirty="0"/>
              <a:t> </a:t>
            </a:r>
            <a:r>
              <a:rPr lang="nl-NL" noProof="0" dirty="0">
                <a:highlight>
                  <a:srgbClr val="FFFF00"/>
                </a:highlight>
              </a:rPr>
              <a:t>Vraag: </a:t>
            </a:r>
            <a:r>
              <a:rPr lang="nl-NL" b="1" noProof="0" dirty="0">
                <a:highlight>
                  <a:srgbClr val="FFFF00"/>
                </a:highlight>
              </a:rPr>
              <a:t>Herleid</a:t>
            </a:r>
            <a:r>
              <a:rPr lang="nl-NL" noProof="0" dirty="0">
                <a:highlight>
                  <a:srgbClr val="FFFF00"/>
                </a:highlight>
              </a:rPr>
              <a:t>:</a:t>
            </a:r>
            <a:r>
              <a:rPr lang="nl-NL" noProof="0" dirty="0"/>
              <a:t> </a:t>
            </a:r>
          </a:p>
          <a:p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59A1D-40B8-2673-A4C2-A5BEA1E111F4}"/>
              </a:ext>
            </a:extLst>
          </p:cNvPr>
          <p:cNvSpPr txBox="1"/>
          <p:nvPr/>
        </p:nvSpPr>
        <p:spPr>
          <a:xfrm>
            <a:off x="5410546" y="2043805"/>
            <a:ext cx="2888483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00"/>
                </a:highlight>
              </a:rPr>
              <a:t>Goede Antwoord: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783B53-D029-9DC0-7E5D-2B861131FE52}"/>
              </a:ext>
            </a:extLst>
          </p:cNvPr>
          <p:cNvCxnSpPr/>
          <p:nvPr/>
        </p:nvCxnSpPr>
        <p:spPr>
          <a:xfrm>
            <a:off x="4164266" y="1595282"/>
            <a:ext cx="0" cy="516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C48E9F-96AF-D5BB-0A19-4BDFEC55B8D0}"/>
              </a:ext>
            </a:extLst>
          </p:cNvPr>
          <p:cNvCxnSpPr>
            <a:cxnSpLocks/>
          </p:cNvCxnSpPr>
          <p:nvPr/>
        </p:nvCxnSpPr>
        <p:spPr>
          <a:xfrm>
            <a:off x="288588" y="2684329"/>
            <a:ext cx="11903412" cy="84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38174-A249-39B0-4A2B-2DA6C40AD765}"/>
              </a:ext>
            </a:extLst>
          </p:cNvPr>
          <p:cNvCxnSpPr>
            <a:cxnSpLocks/>
          </p:cNvCxnSpPr>
          <p:nvPr/>
        </p:nvCxnSpPr>
        <p:spPr>
          <a:xfrm>
            <a:off x="297996" y="1618730"/>
            <a:ext cx="11894004" cy="333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717623-600F-8606-5EEB-B22B0904CC12}"/>
              </a:ext>
            </a:extLst>
          </p:cNvPr>
          <p:cNvCxnSpPr>
            <a:cxnSpLocks/>
          </p:cNvCxnSpPr>
          <p:nvPr/>
        </p:nvCxnSpPr>
        <p:spPr>
          <a:xfrm flipV="1">
            <a:off x="255963" y="3822030"/>
            <a:ext cx="11936037" cy="340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49FD21-36B4-6B19-C1B8-B9393C79CF13}"/>
              </a:ext>
            </a:extLst>
          </p:cNvPr>
          <p:cNvCxnSpPr>
            <a:cxnSpLocks/>
          </p:cNvCxnSpPr>
          <p:nvPr/>
        </p:nvCxnSpPr>
        <p:spPr>
          <a:xfrm>
            <a:off x="10628376" y="1660531"/>
            <a:ext cx="0" cy="52512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F3FFD5-C976-4C52-EDB5-890060D62FDF}"/>
              </a:ext>
            </a:extLst>
          </p:cNvPr>
          <p:cNvSpPr txBox="1"/>
          <p:nvPr/>
        </p:nvSpPr>
        <p:spPr>
          <a:xfrm>
            <a:off x="10628376" y="2043805"/>
            <a:ext cx="1380699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noProof="0" dirty="0">
                <a:highlight>
                  <a:srgbClr val="00FFFF"/>
                </a:highlight>
              </a:rPr>
              <a:t>Punten: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FADC6-2D83-AB41-3BFF-07FEE0C69CBD}"/>
              </a:ext>
            </a:extLst>
          </p:cNvPr>
          <p:cNvSpPr txBox="1"/>
          <p:nvPr/>
        </p:nvSpPr>
        <p:spPr>
          <a:xfrm>
            <a:off x="11176049" y="3037601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EB993-3E77-CFAB-97D1-6425786BF1D2}"/>
              </a:ext>
            </a:extLst>
          </p:cNvPr>
          <p:cNvSpPr txBox="1"/>
          <p:nvPr/>
        </p:nvSpPr>
        <p:spPr>
          <a:xfrm>
            <a:off x="11217582" y="4286162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486871-629B-D032-FD19-A5492BB08C8C}"/>
              </a:ext>
            </a:extLst>
          </p:cNvPr>
          <p:cNvCxnSpPr>
            <a:cxnSpLocks/>
          </p:cNvCxnSpPr>
          <p:nvPr/>
        </p:nvCxnSpPr>
        <p:spPr>
          <a:xfrm>
            <a:off x="255963" y="5136875"/>
            <a:ext cx="119360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DB772-DE9F-73FB-06BE-3D781632A6CE}"/>
                  </a:ext>
                </a:extLst>
              </p:cNvPr>
              <p:cNvSpPr txBox="1"/>
              <p:nvPr/>
            </p:nvSpPr>
            <p:spPr>
              <a:xfrm>
                <a:off x="1063135" y="2767106"/>
                <a:ext cx="2288447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num>
                        <m:den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+16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DB772-DE9F-73FB-06BE-3D781632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35" y="2767106"/>
                <a:ext cx="2288447" cy="964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9C05E-09BA-36CB-FCB2-9741538CCBB8}"/>
                  </a:ext>
                </a:extLst>
              </p:cNvPr>
              <p:cNvSpPr txBox="1"/>
              <p:nvPr/>
            </p:nvSpPr>
            <p:spPr>
              <a:xfrm>
                <a:off x="970758" y="3946384"/>
                <a:ext cx="2484847" cy="1029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+12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−24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9C05E-09BA-36CB-FCB2-9741538C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8" y="3946384"/>
                <a:ext cx="2484847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6BA594-6158-3CAC-D514-303AB491B139}"/>
                  </a:ext>
                </a:extLst>
              </p:cNvPr>
              <p:cNvSpPr txBox="1"/>
              <p:nvPr/>
            </p:nvSpPr>
            <p:spPr>
              <a:xfrm>
                <a:off x="830034" y="5360336"/>
                <a:ext cx="2685992" cy="964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8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+18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6BA594-6158-3CAC-D514-303AB491B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34" y="5360336"/>
                <a:ext cx="2685992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CDD17F-C605-DB43-C7EF-1FCEB4C068B0}"/>
              </a:ext>
            </a:extLst>
          </p:cNvPr>
          <p:cNvSpPr txBox="1"/>
          <p:nvPr/>
        </p:nvSpPr>
        <p:spPr>
          <a:xfrm>
            <a:off x="11251805" y="5647679"/>
            <a:ext cx="404278" cy="53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3200" noProof="0" dirty="0">
                <a:highlight>
                  <a:srgbClr val="00FFFF"/>
                </a:highlight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F6FD2-EEAB-4873-7916-B3705C07C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84" y="2823837"/>
            <a:ext cx="6350090" cy="8169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5BFA4-7C7D-1FC4-0F47-5AB1D43AA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841" y="4085115"/>
            <a:ext cx="6096133" cy="684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FEEBFF-5026-A163-F139-1B542F729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841" y="5530447"/>
            <a:ext cx="6201450" cy="7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6FB5-1850-E9D7-01A2-BF137A18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Studiewijzer</a:t>
            </a:r>
            <a:r>
              <a:rPr lang="en-US" dirty="0"/>
              <a:t> </a:t>
            </a:r>
            <a:r>
              <a:rPr lang="en-US" dirty="0" err="1"/>
              <a:t>opgaves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0DDE-19B8-757A-17D4-316D952F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 6.2:</a:t>
            </a:r>
          </a:p>
          <a:p>
            <a:pPr lvl="1"/>
            <a:r>
              <a:rPr lang="en-US" dirty="0"/>
              <a:t>Maak </a:t>
            </a:r>
            <a:r>
              <a:rPr lang="en-US" dirty="0" err="1"/>
              <a:t>opgaves</a:t>
            </a:r>
            <a:r>
              <a:rPr lang="en-US" dirty="0"/>
              <a:t> 10,11, 13, 14 &amp; 16a </a:t>
            </a:r>
            <a:r>
              <a:rPr lang="en-US" dirty="0" err="1"/>
              <a:t>af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Let op </a:t>
            </a:r>
            <a:r>
              <a:rPr lang="en-US" dirty="0" err="1"/>
              <a:t>opgaves</a:t>
            </a:r>
            <a:r>
              <a:rPr lang="en-US" dirty="0"/>
              <a:t> 13, 14 </a:t>
            </a:r>
            <a:r>
              <a:rPr lang="en-US" dirty="0" err="1"/>
              <a:t>en</a:t>
            </a:r>
            <a:r>
              <a:rPr lang="en-US" dirty="0"/>
              <a:t> 16 </a:t>
            </a:r>
            <a:r>
              <a:rPr lang="en-US" dirty="0" err="1"/>
              <a:t>waren</a:t>
            </a:r>
            <a:r>
              <a:rPr lang="en-US" dirty="0"/>
              <a:t> in het </a:t>
            </a:r>
            <a:r>
              <a:rPr lang="en-US" dirty="0" err="1">
                <a:solidFill>
                  <a:schemeClr val="accent4"/>
                </a:solidFill>
              </a:rPr>
              <a:t>Breuk</a:t>
            </a:r>
            <a:r>
              <a:rPr lang="en-US" dirty="0">
                <a:solidFill>
                  <a:schemeClr val="accent4"/>
                </a:solidFill>
              </a:rPr>
              <a:t> Master </a:t>
            </a:r>
            <a:r>
              <a:rPr lang="en-US" dirty="0" err="1"/>
              <a:t>speltje</a:t>
            </a:r>
            <a:r>
              <a:rPr lang="en-US" dirty="0"/>
              <a:t> </a:t>
            </a:r>
            <a:r>
              <a:rPr lang="en-US" dirty="0" err="1"/>
              <a:t>behandeld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30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C7EA-B922-7D7E-64D6-3208018F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nl-NL" b="1" noProof="0" dirty="0"/>
              <a:t>Opgaves 10 en 11 van HS 6.2</a:t>
            </a:r>
            <a:br>
              <a:rPr lang="nl-NL" noProof="0" dirty="0"/>
            </a:br>
            <a:r>
              <a:rPr lang="nl-NL" noProof="0" dirty="0"/>
              <a:t>Kennis vraag, herleid de volgende: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465810-3BC2-FF58-969C-C5382A3023B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4648" cy="1226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num>
                        <m:den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nl-NL" sz="3600" noProof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465810-3BC2-FF58-969C-C5382A30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4648" cy="1226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B95AF3-47F7-8E9A-31F7-50051D71578F}"/>
              </a:ext>
            </a:extLst>
          </p:cNvPr>
          <p:cNvCxnSpPr/>
          <p:nvPr/>
        </p:nvCxnSpPr>
        <p:spPr>
          <a:xfrm>
            <a:off x="0" y="3069077"/>
            <a:ext cx="12192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E3E24-03A1-E137-C1D0-868E1E5F1A70}"/>
                  </a:ext>
                </a:extLst>
              </p:cNvPr>
              <p:cNvSpPr txBox="1"/>
              <p:nvPr/>
            </p:nvSpPr>
            <p:spPr>
              <a:xfrm>
                <a:off x="366402" y="3221106"/>
                <a:ext cx="1998239" cy="1139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num>
                        <m:den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3600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E3E24-03A1-E137-C1D0-868E1E5F1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2" y="3221106"/>
                <a:ext cx="1998239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292C83-B607-8DB5-AE5A-30F6E8CB20BF}"/>
              </a:ext>
            </a:extLst>
          </p:cNvPr>
          <p:cNvCxnSpPr/>
          <p:nvPr/>
        </p:nvCxnSpPr>
        <p:spPr>
          <a:xfrm>
            <a:off x="0" y="1485090"/>
            <a:ext cx="12192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B6864C-C3FE-4CE0-C748-A548B9D08B11}"/>
              </a:ext>
            </a:extLst>
          </p:cNvPr>
          <p:cNvCxnSpPr/>
          <p:nvPr/>
        </p:nvCxnSpPr>
        <p:spPr>
          <a:xfrm>
            <a:off x="0" y="4524984"/>
            <a:ext cx="12192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0CAEF4BF-74D1-D8C6-9B0B-18689DF3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80" y="3027680"/>
            <a:ext cx="3830321" cy="38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3DA0F-5C42-504B-CAE5-8E5429644E2C}"/>
                  </a:ext>
                </a:extLst>
              </p:cNvPr>
              <p:cNvSpPr txBox="1"/>
              <p:nvPr/>
            </p:nvSpPr>
            <p:spPr>
              <a:xfrm>
                <a:off x="127425" y="4735101"/>
                <a:ext cx="2476191" cy="1245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3600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3600" noProof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3DA0F-5C42-504B-CAE5-8E542964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5" y="4735101"/>
                <a:ext cx="2476191" cy="12457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1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9220-0F74-2E27-2C51-DB84D490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Theorie A: Breuken vereenvoudigen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F74FB-2DD7-25D0-A535-B723D3BC1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num>
                        <m:den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den>
                      </m:f>
                    </m:oMath>
                  </m:oMathPara>
                </a14:m>
                <a:endParaRPr lang="nl-NL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F74FB-2DD7-25D0-A535-B723D3BC1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C7D25B-6FBD-51A9-7674-B16E83FD016A}"/>
              </a:ext>
            </a:extLst>
          </p:cNvPr>
          <p:cNvSpPr txBox="1"/>
          <p:nvPr/>
        </p:nvSpPr>
        <p:spPr>
          <a:xfrm>
            <a:off x="7264304" y="0"/>
            <a:ext cx="4927696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nl-NL" noProof="0" dirty="0"/>
              <a:t>Regels: </a:t>
            </a:r>
          </a:p>
          <a:p>
            <a:r>
              <a:rPr lang="nl-NL" noProof="0" dirty="0"/>
              <a:t>Ontbinden in factoren </a:t>
            </a:r>
            <a:r>
              <a:rPr lang="nl-NL" b="1" i="1" noProof="0" dirty="0"/>
              <a:t>buiten haakjes methode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3CCD27-9FDC-7DDC-6760-634ABFC9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630" y="4406630"/>
            <a:ext cx="2451370" cy="24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0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6CBDD-3962-5420-6BEE-1CB974846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CEE7-E925-A3B7-3C39-B55C97A3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Theorie A: Breuken vereenvoudigen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7E939-72A2-5600-52D8-E19451F54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7E939-72A2-5600-52D8-E19451F54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14A9A9-9480-30BB-E1D7-6905B1284C82}"/>
              </a:ext>
            </a:extLst>
          </p:cNvPr>
          <p:cNvSpPr txBox="1"/>
          <p:nvPr/>
        </p:nvSpPr>
        <p:spPr>
          <a:xfrm>
            <a:off x="7264304" y="0"/>
            <a:ext cx="4927696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nl-NL" noProof="0" dirty="0"/>
              <a:t>Regels: </a:t>
            </a:r>
          </a:p>
          <a:p>
            <a:r>
              <a:rPr lang="nl-NL" noProof="0" dirty="0"/>
              <a:t>Ontbinden in factoren </a:t>
            </a:r>
            <a:r>
              <a:rPr lang="nl-NL" b="1" i="1" noProof="0" dirty="0"/>
              <a:t>buiten haakjes methode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1322F6-8CE4-9F6C-D4C5-AB3B2E5A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4243"/>
            <a:ext cx="2663757" cy="26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45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F7A7-05B7-E307-B8A5-9548DD68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6566-719E-FC85-DDF5-A620604F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/>
              <a:t>Theorie A: Breuken vereenvoudigen – formule herleiden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8AF9F1-42CD-EFD3-C8A0-DFDCBB0C90C4}"/>
                  </a:ext>
                </a:extLst>
              </p:cNvPr>
              <p:cNvSpPr txBox="1"/>
              <p:nvPr/>
            </p:nvSpPr>
            <p:spPr>
              <a:xfrm>
                <a:off x="5019455" y="1690688"/>
                <a:ext cx="2153090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l-NL" sz="2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800" b="0" i="1" noProof="0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nl-NL" sz="2800" noProof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8AF9F1-42CD-EFD3-C8A0-DFDCBB0C9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55" y="1690688"/>
                <a:ext cx="2153090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7E6C563C-19AD-E136-80EE-53B6070E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4145280"/>
            <a:ext cx="271272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6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00CE-77F1-E78E-5446-84B8CA5B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C3B6-4BB3-D3C5-EFCA-37B09FA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Theorie A: Breuken vereenvoudigen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8F83E-3723-6FBD-758B-D2FC0903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den>
                      </m:f>
                    </m:oMath>
                  </m:oMathPara>
                </a14:m>
                <a:endParaRPr lang="nl-NL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8F83E-3723-6FBD-758B-D2FC0903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97D-DA9C-BAE9-3D32-49A4135FA74E}"/>
                  </a:ext>
                </a:extLst>
              </p:cNvPr>
              <p:cNvSpPr txBox="1"/>
              <p:nvPr/>
            </p:nvSpPr>
            <p:spPr>
              <a:xfrm>
                <a:off x="10511870" y="6410527"/>
                <a:ext cx="1683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nl-NL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noProof="0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nl-NL" noProof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97D-DA9C-BAE9-3D32-49A4135F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870" y="6410527"/>
                <a:ext cx="168385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1E7A6F-54D5-BACA-0D91-51BDE977B05B}"/>
              </a:ext>
            </a:extLst>
          </p:cNvPr>
          <p:cNvSpPr txBox="1"/>
          <p:nvPr/>
        </p:nvSpPr>
        <p:spPr>
          <a:xfrm>
            <a:off x="7466924" y="0"/>
            <a:ext cx="4725076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nl-NL" noProof="0" dirty="0"/>
              <a:t>Regels: </a:t>
            </a:r>
          </a:p>
          <a:p>
            <a:r>
              <a:rPr lang="nl-NL" noProof="0" dirty="0"/>
              <a:t>Ontbinden in factoren </a:t>
            </a:r>
            <a:r>
              <a:rPr lang="nl-NL" b="1" i="1" noProof="0" dirty="0"/>
              <a:t>product som methode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2644B0-1845-CBBE-A5C1-FFAB20E0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73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 descr="Cartoon of a child and child&#10;&#10;Description automatically generated">
            <a:extLst>
              <a:ext uri="{FF2B5EF4-FFF2-40B4-BE49-F238E27FC236}">
                <a16:creationId xmlns:a16="http://schemas.microsoft.com/office/drawing/2014/main" id="{6DBE0480-4264-4E00-2DE6-FFC5E7D29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24D3065-28BA-BB00-91E6-0F9EFD75D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448625"/>
            <a:ext cx="4713997" cy="42590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1800" noProof="0" dirty="0" err="1">
                <a:solidFill>
                  <a:schemeClr val="bg1"/>
                </a:solidFill>
              </a:rPr>
              <a:t>Vandaag’s</a:t>
            </a:r>
            <a:r>
              <a:rPr lang="nl-NL" sz="1800" noProof="0" dirty="0">
                <a:solidFill>
                  <a:schemeClr val="bg1"/>
                </a:solidFill>
              </a:rPr>
              <a:t> </a:t>
            </a:r>
            <a:r>
              <a:rPr lang="nl-NL" sz="1800" noProof="0" dirty="0" err="1">
                <a:solidFill>
                  <a:schemeClr val="bg1"/>
                </a:solidFill>
              </a:rPr>
              <a:t>speltje</a:t>
            </a:r>
            <a:r>
              <a:rPr lang="nl-NL" sz="1800" noProof="0" dirty="0">
                <a:solidFill>
                  <a:schemeClr val="bg1"/>
                </a:solidFill>
              </a:rPr>
              <a:t>, Ik zoek een: </a:t>
            </a:r>
          </a:p>
          <a:p>
            <a:pPr marL="0" indent="0">
              <a:buNone/>
            </a:pPr>
            <a:endParaRPr lang="nl-NL" sz="1800" noProof="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nl-NL" sz="3500" noProof="0" dirty="0">
                <a:solidFill>
                  <a:schemeClr val="bg1"/>
                </a:solidFill>
                <a:highlight>
                  <a:srgbClr val="00FF00"/>
                </a:highlight>
              </a:rPr>
              <a:t>Breuk Master</a:t>
            </a:r>
          </a:p>
          <a:p>
            <a:pPr marL="0" indent="0">
              <a:buNone/>
            </a:pPr>
            <a:endParaRPr lang="nl-NL" sz="1800" noProof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200" b="1" noProof="0" dirty="0">
                <a:solidFill>
                  <a:schemeClr val="bg1"/>
                </a:solidFill>
              </a:rPr>
              <a:t>Regels: </a:t>
            </a:r>
          </a:p>
          <a:p>
            <a:r>
              <a:rPr lang="nl-NL" sz="2200" noProof="0" dirty="0">
                <a:solidFill>
                  <a:schemeClr val="bg1"/>
                </a:solidFill>
              </a:rPr>
              <a:t>Je buurman/buurvrouw controleert je werk. </a:t>
            </a:r>
          </a:p>
          <a:p>
            <a:r>
              <a:rPr lang="nl-NL" sz="2200" noProof="0" dirty="0">
                <a:solidFill>
                  <a:schemeClr val="bg1"/>
                </a:solidFill>
              </a:rPr>
              <a:t>De meer de opdrachten je goed oplost, de hoger je totale punten. </a:t>
            </a:r>
          </a:p>
          <a:p>
            <a:r>
              <a:rPr lang="nl-NL" sz="2200" b="1" noProof="0" dirty="0">
                <a:solidFill>
                  <a:schemeClr val="bg1"/>
                </a:solidFill>
              </a:rPr>
              <a:t>Als er een prijs is</a:t>
            </a:r>
            <a:r>
              <a:rPr lang="nl-NL" sz="2200" noProof="0" dirty="0">
                <a:solidFill>
                  <a:schemeClr val="bg1"/>
                </a:solidFill>
              </a:rPr>
              <a:t>: de hoger je punten de hoger de prijs! </a:t>
            </a:r>
          </a:p>
          <a:p>
            <a:pPr marL="0" indent="0">
              <a:buNone/>
            </a:pPr>
            <a:endParaRPr lang="nl-NL" sz="1800" noProof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1800" b="1" i="1" noProof="0" dirty="0">
                <a:solidFill>
                  <a:schemeClr val="bg1"/>
                </a:solidFill>
                <a:highlight>
                  <a:srgbClr val="FF0000"/>
                </a:highlight>
              </a:rPr>
              <a:t>Alleen eind antwoord schrijven telt niet!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B73894-B204-BBF1-4D9B-BB19A98FF449}"/>
              </a:ext>
            </a:extLst>
          </p:cNvPr>
          <p:cNvSpPr txBox="1"/>
          <p:nvPr/>
        </p:nvSpPr>
        <p:spPr>
          <a:xfrm>
            <a:off x="6523493" y="925405"/>
            <a:ext cx="4215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noProof="0" dirty="0">
                <a:solidFill>
                  <a:srgbClr val="FF0000"/>
                </a:solidFill>
              </a:rPr>
              <a:t>HS 6.2 Breuken Herleiden </a:t>
            </a:r>
          </a:p>
        </p:txBody>
      </p:sp>
    </p:spTree>
    <p:extLst>
      <p:ext uri="{BB962C8B-B14F-4D97-AF65-F5344CB8AC3E}">
        <p14:creationId xmlns:p14="http://schemas.microsoft.com/office/powerpoint/2010/main" val="126583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C317-BBAC-C1AD-43C2-39120AA0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9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4400" u="sng" noProof="0" dirty="0">
                <a:solidFill>
                  <a:srgbClr val="FF0000"/>
                </a:solidFill>
              </a:rPr>
              <a:t>HS 6.2 Breuken Herleiden Theorie A </a:t>
            </a:r>
            <a:br>
              <a:rPr lang="nl-NL" sz="4400" noProof="0" dirty="0">
                <a:solidFill>
                  <a:srgbClr val="FF0000"/>
                </a:solidFill>
              </a:rPr>
            </a:br>
            <a:r>
              <a:rPr lang="nl-NL" noProof="0" dirty="0"/>
              <a:t>Totaal 15 punten kan gescoord worden!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F1042BD-B2BB-9CCF-EA43-062D5A1EB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109842"/>
                  </p:ext>
                </p:extLst>
              </p:nvPr>
            </p:nvGraphicFramePr>
            <p:xfrm>
              <a:off x="2032000" y="2524284"/>
              <a:ext cx="8128000" cy="2108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0152356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9332706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Totaal punten </a:t>
                          </a:r>
                          <a:r>
                            <a:rPr lang="nl-NL" noProof="0" dirty="0" err="1"/>
                            <a:t>gescored</a:t>
                          </a:r>
                          <a:r>
                            <a:rPr lang="nl-NL" noProof="0" dirty="0"/>
                            <a:t> zijn tussen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Doel groep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355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nl-NL" b="1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1" noProof="0" dirty="0"/>
                            <a:t>Ruimte voor ontwikkeling </a:t>
                          </a:r>
                          <a:r>
                            <a:rPr lang="nl-NL" noProof="0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nl-NL" noProof="0" dirty="0"/>
                            <a:t>(Goed luisteren tijdens uitleg!)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60506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sz="2400" b="1" i="1" noProof="0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nl-NL" sz="2400" b="1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Je snapt het idee, met meer oefening wordt jij een </a:t>
                          </a:r>
                          <a:r>
                            <a:rPr lang="nl-NL" noProof="0" dirty="0">
                              <a:solidFill>
                                <a:schemeClr val="accent4"/>
                              </a:solidFill>
                            </a:rPr>
                            <a:t>Breuk Master</a:t>
                          </a:r>
                          <a:r>
                            <a:rPr lang="nl-NL" noProof="0" dirty="0"/>
                            <a:t>!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42563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2400" i="1" noProof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10 − 15</m:t>
                                </m:r>
                              </m:oMath>
                            </m:oMathPara>
                          </a14:m>
                          <a:endParaRPr lang="nl-NL" noProof="0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Jij bent een </a:t>
                          </a:r>
                          <a:r>
                            <a:rPr lang="nl-NL" noProof="0" dirty="0">
                              <a:solidFill>
                                <a:schemeClr val="accent4"/>
                              </a:solidFill>
                            </a:rPr>
                            <a:t>Breuk Master</a:t>
                          </a:r>
                          <a:r>
                            <a:rPr lang="nl-NL" noProof="0" dirty="0"/>
                            <a:t>! </a:t>
                          </a:r>
                          <a:r>
                            <a:rPr lang="nl-NL" noProof="0" dirty="0">
                              <a:sym typeface="Wingdings" panose="05000000000000000000" pitchFamily="2" charset="2"/>
                            </a:rPr>
                            <a:t> </a:t>
                          </a:r>
                          <a:endParaRPr lang="nl-NL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76891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F1042BD-B2BB-9CCF-EA43-062D5A1EB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109842"/>
                  </p:ext>
                </p:extLst>
              </p:nvPr>
            </p:nvGraphicFramePr>
            <p:xfrm>
              <a:off x="2032000" y="2524284"/>
              <a:ext cx="8128000" cy="2108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0152356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9332706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Totaal punten </a:t>
                          </a:r>
                          <a:r>
                            <a:rPr lang="nl-NL" noProof="0" dirty="0" err="1"/>
                            <a:t>gescored</a:t>
                          </a:r>
                          <a:r>
                            <a:rPr lang="nl-NL" noProof="0" dirty="0"/>
                            <a:t> zijn tussen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Doel groep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35569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" t="-61905" r="-100300" b="-1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b="1" noProof="0" dirty="0"/>
                            <a:t>Ruimte voor ontwikkeling </a:t>
                          </a:r>
                          <a:r>
                            <a:rPr lang="nl-NL" noProof="0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nl-NL" noProof="0" dirty="0"/>
                            <a:t>(Goed luisteren tijdens uitleg!)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605066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" t="-161905" r="-100300" b="-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Je snapt het idee, met meer oefening wordt jij een </a:t>
                          </a:r>
                          <a:r>
                            <a:rPr lang="nl-NL" noProof="0" dirty="0">
                              <a:solidFill>
                                <a:schemeClr val="accent4"/>
                              </a:solidFill>
                            </a:rPr>
                            <a:t>Breuk Master</a:t>
                          </a:r>
                          <a:r>
                            <a:rPr lang="nl-NL" noProof="0" dirty="0"/>
                            <a:t>!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425636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" t="-366667" r="-1003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noProof="0" dirty="0"/>
                            <a:t>Jij bent een </a:t>
                          </a:r>
                          <a:r>
                            <a:rPr lang="nl-NL" noProof="0" dirty="0">
                              <a:solidFill>
                                <a:schemeClr val="accent4"/>
                              </a:solidFill>
                            </a:rPr>
                            <a:t>Breuk Master</a:t>
                          </a:r>
                          <a:r>
                            <a:rPr lang="nl-NL" noProof="0" dirty="0"/>
                            <a:t>! </a:t>
                          </a:r>
                          <a:r>
                            <a:rPr lang="nl-NL" noProof="0" dirty="0">
                              <a:sym typeface="Wingdings" panose="05000000000000000000" pitchFamily="2" charset="2"/>
                            </a:rPr>
                            <a:t> </a:t>
                          </a:r>
                          <a:endParaRPr lang="nl-NL" noProof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76891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7DCAE-0C73-FCC2-AD1F-651021D2E090}"/>
              </a:ext>
            </a:extLst>
          </p:cNvPr>
          <p:cNvSpPr txBox="1"/>
          <p:nvPr/>
        </p:nvSpPr>
        <p:spPr>
          <a:xfrm>
            <a:off x="530860" y="5466080"/>
            <a:ext cx="1113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i="1" noProof="0" dirty="0"/>
              <a:t>Let op</a:t>
            </a:r>
            <a:r>
              <a:rPr lang="nl-NL" sz="2400" i="1" noProof="0" dirty="0"/>
              <a:t>: soms wordt er cadeautjes gedeeld afhankelijk van je gescoorde punten bij die oefeningen (meestal is het eten!).</a:t>
            </a:r>
          </a:p>
        </p:txBody>
      </p:sp>
    </p:spTree>
    <p:extLst>
      <p:ext uri="{BB962C8B-B14F-4D97-AF65-F5344CB8AC3E}">
        <p14:creationId xmlns:p14="http://schemas.microsoft.com/office/powerpoint/2010/main" val="191301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521AE-46F4-28D1-FEDD-C7AFA988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49" y="1087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nl-NL" sz="5400" b="1" noProof="0" dirty="0"/>
              <a:t>Are </a:t>
            </a:r>
            <a:r>
              <a:rPr lang="nl-NL" sz="5400" b="1" noProof="0" dirty="0" err="1"/>
              <a:t>you</a:t>
            </a:r>
            <a:r>
              <a:rPr lang="nl-NL" sz="5400" b="1" noProof="0" dirty="0"/>
              <a:t> Readyyyy? </a:t>
            </a:r>
            <a:br>
              <a:rPr lang="nl-NL" sz="5400" b="1" noProof="0" dirty="0"/>
            </a:br>
            <a:endParaRPr lang="nl-NL" sz="5400" b="1" noProof="0" dirty="0"/>
          </a:p>
        </p:txBody>
      </p:sp>
      <p:sp>
        <p:nvSpPr>
          <p:cNvPr id="61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1AE63-3A35-983B-871C-54A53A5499F5}"/>
              </a:ext>
            </a:extLst>
          </p:cNvPr>
          <p:cNvSpPr txBox="1"/>
          <p:nvPr/>
        </p:nvSpPr>
        <p:spPr>
          <a:xfrm>
            <a:off x="380011" y="2909771"/>
            <a:ext cx="455168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sz="3200" noProof="0" dirty="0"/>
              <a:t>Zorg ervoor dat het volgende op je tafel ligt: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sz="3200" noProof="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3200" b="1" noProof="0" dirty="0"/>
              <a:t>Schrift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3200" b="1" noProof="0" dirty="0"/>
              <a:t>Pen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3200" b="1" noProof="0" dirty="0"/>
              <a:t>Boek (indien nodig…)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8E1EA6-D2C8-475F-A0E8-6C7293C4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431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HS 6.2:  Breuken herleiden</vt:lpstr>
      <vt:lpstr>Opgaves 10 en 11 van HS 6.2 Kennis vraag, herleid de volgende: </vt:lpstr>
      <vt:lpstr>Theorie A: Breuken vereenvoudigen</vt:lpstr>
      <vt:lpstr>Theorie A: Breuken vereenvoudigen</vt:lpstr>
      <vt:lpstr>Theorie A: Breuken vereenvoudigen – formule herleiden</vt:lpstr>
      <vt:lpstr>Theorie A: Breuken vereenvoudigen</vt:lpstr>
      <vt:lpstr>PowerPoint Presentation</vt:lpstr>
      <vt:lpstr>HS 6.2 Breuken Herleiden Theorie A  Totaal 15 punten kan gescoord worden! </vt:lpstr>
      <vt:lpstr>Are you Readyyyy?  </vt:lpstr>
      <vt:lpstr>Theorie A: Breuken vereenvoudigen</vt:lpstr>
      <vt:lpstr>Theorie A: Breuken vereenvoudigen</vt:lpstr>
      <vt:lpstr>Theorie A: Breuken vereenvoudigen</vt:lpstr>
      <vt:lpstr>Theorie A: Breuken vereenvoudigen</vt:lpstr>
      <vt:lpstr>Theorie A: Breuken vereenvoudigen</vt:lpstr>
      <vt:lpstr>Theorie A: Breuken vereenvoudigen</vt:lpstr>
      <vt:lpstr>Studiewijzer opgaves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Farahat</dc:creator>
  <cp:lastModifiedBy>Ahmed Farahat</cp:lastModifiedBy>
  <cp:revision>24</cp:revision>
  <dcterms:created xsi:type="dcterms:W3CDTF">2025-01-28T14:13:41Z</dcterms:created>
  <dcterms:modified xsi:type="dcterms:W3CDTF">2025-01-28T18:10:32Z</dcterms:modified>
</cp:coreProperties>
</file>